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4" r:id="rId35"/>
    <p:sldId id="342" r:id="rId36"/>
    <p:sldId id="340" r:id="rId37"/>
    <p:sldId id="345" r:id="rId38"/>
    <p:sldId id="341" r:id="rId39"/>
    <p:sldId id="347" r:id="rId40"/>
    <p:sldId id="346" r:id="rId41"/>
    <p:sldId id="354" r:id="rId42"/>
    <p:sldId id="355" r:id="rId43"/>
    <p:sldId id="356" r:id="rId44"/>
    <p:sldId id="357" r:id="rId45"/>
    <p:sldId id="349" r:id="rId46"/>
    <p:sldId id="353" r:id="rId47"/>
    <p:sldId id="351" r:id="rId48"/>
    <p:sldId id="352" r:id="rId49"/>
    <p:sldId id="350" r:id="rId50"/>
    <p:sldId id="293" r:id="rId51"/>
    <p:sldId id="306" r:id="rId5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14/01/2026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85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"Se um robô pode fazer seu trabalho, você deveria estar fazendo algo mais humano."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66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21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03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59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nbrasil.com.br/economia/negocios/inteligencia-artificial-esta-substituindo-humanos-mais-rapido-do-que-voce-pensa-mostra-pesquis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ame.com/tecnologia/carros-autonomos-quem-e-o-culpado-quando-ocorrem-acidente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ja.abril.com.br/tecnologia/codigos-destravam-bloqueios-de-seguranca-de-ias-generativa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veja.abril.com.br/economia/discriminacao-o-desafio-da-inteligencia-artificial-em-processos-seletivos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brasil.com.br/nacional/sul/rs/golpe-usava-deepfake-de-gisele-bundchen-para-aplicar-golpes-milionarios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boinfinito.com.br/principal/o-dilema-das-redes-revelado-que-somos-o-produto-facebook-desmente-o-que-o-documentario-afirmo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xmlns="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:a16="http://schemas.microsoft.com/office/drawing/2014/main" xmlns="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:a16="http://schemas.microsoft.com/office/drawing/2014/main" xmlns="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:a16="http://schemas.microsoft.com/office/drawing/2014/main" xmlns="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xmlns="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xmlns="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xmlns="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xmlns="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xmlns="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:a16="http://schemas.microsoft.com/office/drawing/2014/main" xmlns="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75" y="1825624"/>
            <a:ext cx="7471525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8" y="2043599"/>
            <a:ext cx="369511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" y="4280296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20" y="4773582"/>
            <a:ext cx="2884920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5 Computer Visions Projects You Can Do Right N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18" y="4773582"/>
            <a:ext cx="2789082" cy="19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vice Face Recognition Alarm System Al Face Recognition Time Attendance  Access Control 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2" y="4280296"/>
            <a:ext cx="2569381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Vocês sabem quais são os grandes desafios da </a:t>
            </a:r>
            <a:r>
              <a:rPr lang="pt-BR" sz="6600" dirty="0"/>
              <a:t>visão </a:t>
            </a:r>
            <a:r>
              <a:rPr lang="pt-BR" sz="6600" dirty="0" smtClean="0"/>
              <a:t>computacional?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2890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9" y="956055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49" y="997560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03430" y="5693385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28522" y="5693385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530" y="1825624"/>
            <a:ext cx="6324369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Os algoritmos de ML podem ser agrupados em três principais paradigmas de aprendizado: supervisionado, não-supervisionado e por reforço.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</a:t>
            </a:r>
            <a:r>
              <a:rPr lang="pt-BR" dirty="0" smtClean="0"/>
              <a:t>redes </a:t>
            </a:r>
            <a:r>
              <a:rPr lang="pt-BR" dirty="0"/>
              <a:t>n</a:t>
            </a:r>
            <a:r>
              <a:rPr lang="pt-BR" dirty="0" smtClean="0"/>
              <a:t>eurais profundas (i.e., com muitas camadas) </a:t>
            </a:r>
            <a:r>
              <a:rPr lang="pt-BR" dirty="0"/>
              <a:t>para aprender padrões complexos (como imagens e voz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</p:txBody>
      </p:sp>
      <p:pic>
        <p:nvPicPr>
          <p:cNvPr id="2050" name="Picture 2" descr="Machine Learning: O que é, Para Que Serve e Como Funcion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630875"/>
            <a:ext cx="5380701" cy="26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57824" y="5321226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ML é a base da </a:t>
            </a:r>
            <a:r>
              <a:rPr lang="pt-BR" dirty="0"/>
              <a:t>IA moderna.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do paradigma clássico de programação, a máquina aprende o “programa” a partir dos 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1627684" y="3059084"/>
            <a:ext cx="9418136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2022" y="5890598"/>
            <a:ext cx="754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Por exemplo, nós </a:t>
            </a:r>
            <a:r>
              <a:rPr lang="pt-BR" dirty="0"/>
              <a:t>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1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</a:t>
            </a:r>
            <a:r>
              <a:rPr lang="pt-BR" dirty="0" smtClean="0"/>
              <a:t>emulem as características dos seres </a:t>
            </a:r>
            <a:r>
              <a:rPr lang="pt-BR" dirty="0"/>
              <a:t>humanos.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É o resultado da união das “peças” representadas por cada subárea da 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É a meta final da IA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The Rise of A.I. in Sci-Fi - PopOpt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0" y="3657007"/>
            <a:ext cx="5104660" cy="2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Ética e futuro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6799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lado </a:t>
            </a:r>
            <a:r>
              <a:rPr lang="pt-BR" dirty="0"/>
              <a:t>B da IA</a:t>
            </a:r>
          </a:p>
        </p:txBody>
      </p:sp>
      <p:pic>
        <p:nvPicPr>
          <p:cNvPr id="1030" name="Picture 6" descr="vem grandes responsabilidades | Bloqueio Ne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15" y="1690688"/>
            <a:ext cx="6180369" cy="45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21588" y="626416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Tio Ben (1962)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3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Os principais </a:t>
            </a:r>
            <a:r>
              <a:rPr lang="pt-BR" sz="6600" dirty="0" smtClean="0"/>
              <a:t>desafios e dilemas trazidos pela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2343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Substituição de humanos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68786" y="1825624"/>
            <a:ext cx="6134792" cy="5032375"/>
          </a:xfrm>
        </p:spPr>
        <p:txBody>
          <a:bodyPr/>
          <a:lstStyle/>
          <a:p>
            <a:r>
              <a:rPr lang="pt-BR" dirty="0"/>
              <a:t>O medo não é apenas a substituição, mas a mudança no perfil da vaga. </a:t>
            </a:r>
            <a:endParaRPr lang="pt-BR" dirty="0" smtClean="0"/>
          </a:p>
          <a:p>
            <a:r>
              <a:rPr lang="pt-BR" dirty="0" smtClean="0"/>
              <a:t>A ideia é que o </a:t>
            </a:r>
            <a:r>
              <a:rPr lang="pt-BR" dirty="0"/>
              <a:t>robô </a:t>
            </a:r>
            <a:r>
              <a:rPr lang="pt-BR" dirty="0" smtClean="0"/>
              <a:t>faça </a:t>
            </a:r>
            <a:r>
              <a:rPr lang="pt-BR" dirty="0"/>
              <a:t>o trabalho perigoso, repetitivo e sujo (os 3Ds: </a:t>
            </a:r>
            <a:r>
              <a:rPr lang="pt-BR" i="1" dirty="0" err="1"/>
              <a:t>Dirty</a:t>
            </a:r>
            <a:r>
              <a:rPr lang="pt-BR" i="1" dirty="0"/>
              <a:t>, </a:t>
            </a:r>
            <a:r>
              <a:rPr lang="pt-BR" i="1" dirty="0" err="1"/>
              <a:t>Dangerous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Dull</a:t>
            </a:r>
            <a:r>
              <a:rPr lang="pt-BR" dirty="0"/>
              <a:t>), enquanto o humano passa a ser o supervisor ou o programador dessa IA</a:t>
            </a:r>
            <a:r>
              <a:rPr lang="pt-BR" dirty="0" smtClean="0"/>
              <a:t>.</a:t>
            </a:r>
          </a:p>
          <a:p>
            <a:r>
              <a:rPr lang="pt-BR" dirty="0"/>
              <a:t>O desafio é a </a:t>
            </a:r>
            <a:r>
              <a:rPr lang="pt-BR" b="1" dirty="0"/>
              <a:t>requalificação</a:t>
            </a:r>
            <a:r>
              <a:rPr lang="pt-BR" dirty="0"/>
              <a:t>.</a:t>
            </a:r>
          </a:p>
          <a:p>
            <a:r>
              <a:rPr lang="pt-BR" dirty="0" smtClean="0"/>
              <a:t>IA </a:t>
            </a:r>
            <a:r>
              <a:rPr lang="pt-BR" dirty="0"/>
              <a:t>não substitui </a:t>
            </a:r>
            <a:r>
              <a:rPr lang="pt-BR" dirty="0" smtClean="0"/>
              <a:t>pessoas, mas pessoas </a:t>
            </a:r>
            <a:r>
              <a:rPr lang="pt-BR" dirty="0"/>
              <a:t>que usam IA substituem as que não usam</a:t>
            </a:r>
            <a:r>
              <a:rPr lang="pt-BR" dirty="0" smtClean="0"/>
              <a:t>.</a:t>
            </a:r>
          </a:p>
        </p:txBody>
      </p:sp>
      <p:pic>
        <p:nvPicPr>
          <p:cNvPr id="1028" name="Picture 4" descr="As máquinas vão substituir os humanos? - NeoFe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6" y="2902559"/>
            <a:ext cx="5114695" cy="28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46565" y="6550222"/>
            <a:ext cx="11498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https://www.cnnbrasil.com.br/economia/negocios/inteligencia-artificial-esta-substituindo-humanos-mais-rapido-do-que-voce-pensa-mostra-pesquisa/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4983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Responsabilidade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7142" y="1825624"/>
            <a:ext cx="6833062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Se </a:t>
            </a:r>
            <a:r>
              <a:rPr lang="pt-BR" dirty="0"/>
              <a:t>um carro autônomo bate, a culpa é de quem? </a:t>
            </a:r>
            <a:r>
              <a:rPr lang="pt-BR" dirty="0" smtClean="0"/>
              <a:t>Do </a:t>
            </a:r>
            <a:r>
              <a:rPr lang="pt-BR" dirty="0"/>
              <a:t>dono, do programador ou da empresa que treinou o modelo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b="1" dirty="0" smtClean="0"/>
              <a:t>Caixa Preta</a:t>
            </a:r>
            <a:r>
              <a:rPr lang="pt-BR" dirty="0" smtClean="0"/>
              <a:t>: muitos modelos são </a:t>
            </a:r>
            <a:r>
              <a:rPr lang="pt-BR" dirty="0"/>
              <a:t>tão complexos que </a:t>
            </a:r>
            <a:r>
              <a:rPr lang="pt-BR" dirty="0" smtClean="0"/>
              <a:t>suas decisões </a:t>
            </a:r>
            <a:r>
              <a:rPr lang="pt-BR" dirty="0"/>
              <a:t>se </a:t>
            </a:r>
            <a:r>
              <a:rPr lang="pt-BR" dirty="0" smtClean="0"/>
              <a:t>tornam inexplicáveis.</a:t>
            </a:r>
          </a:p>
          <a:p>
            <a:r>
              <a:rPr lang="pt-BR" dirty="0" smtClean="0"/>
              <a:t>No Brasil, ainda não existem leis específicas. </a:t>
            </a:r>
          </a:p>
          <a:p>
            <a:r>
              <a:rPr lang="pt-BR" dirty="0" smtClean="0"/>
              <a:t>Mas o entendimento é que por ser uma ferramenta, </a:t>
            </a:r>
            <a:r>
              <a:rPr lang="pt-BR" dirty="0"/>
              <a:t>a responsabilidade </a:t>
            </a:r>
            <a:r>
              <a:rPr lang="pt-BR" dirty="0"/>
              <a:t>final </a:t>
            </a:r>
            <a:r>
              <a:rPr lang="pt-BR" dirty="0" smtClean="0"/>
              <a:t>é </a:t>
            </a:r>
            <a:r>
              <a:rPr lang="pt-BR" dirty="0"/>
              <a:t>de quem cria, configura ou opera o sistema.</a:t>
            </a:r>
          </a:p>
        </p:txBody>
      </p:sp>
      <p:pic>
        <p:nvPicPr>
          <p:cNvPr id="2051" name="Picture 3" descr="Carro autônomo da Waymo atropela pedestre, mas culpa não foi do robô -  Canal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7" y="2305193"/>
            <a:ext cx="4073236" cy="407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05197" y="6513365"/>
            <a:ext cx="11182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https://exame.com/tecnologia/carros-autonomos-quem-e-o-culpado-quando-ocorrem-acidentes/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23523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/>
          <a:lstStyle/>
          <a:p>
            <a:r>
              <a:rPr lang="pt-BR" dirty="0" smtClean="0"/>
              <a:t>IA </a:t>
            </a:r>
            <a:r>
              <a:rPr lang="pt-BR" dirty="0"/>
              <a:t>pode ser enganada de </a:t>
            </a:r>
            <a:r>
              <a:rPr lang="pt-BR" dirty="0" smtClean="0"/>
              <a:t>diversas formas.</a:t>
            </a:r>
            <a:endParaRPr lang="pt-BR" dirty="0"/>
          </a:p>
          <a:p>
            <a:r>
              <a:rPr lang="pt-BR" b="1" dirty="0"/>
              <a:t>Ataques Adversários:</a:t>
            </a:r>
            <a:r>
              <a:rPr lang="pt-BR" dirty="0"/>
              <a:t> </a:t>
            </a:r>
            <a:r>
              <a:rPr lang="pt-BR" dirty="0" smtClean="0"/>
              <a:t>Existem ataques onde a mudança de </a:t>
            </a:r>
            <a:r>
              <a:rPr lang="pt-BR" dirty="0"/>
              <a:t>um único pixel em uma foto pode fazer a IA ver um </a:t>
            </a:r>
            <a:r>
              <a:rPr lang="pt-BR" dirty="0" smtClean="0"/>
              <a:t>‘Porco' </a:t>
            </a:r>
            <a:r>
              <a:rPr lang="pt-BR" dirty="0"/>
              <a:t>onde há um </a:t>
            </a:r>
            <a:r>
              <a:rPr lang="pt-BR" dirty="0" smtClean="0"/>
              <a:t>‘Avião'.</a:t>
            </a:r>
            <a:endParaRPr lang="pt-BR" dirty="0"/>
          </a:p>
          <a:p>
            <a:r>
              <a:rPr lang="pt-BR" dirty="0" smtClean="0"/>
              <a:t>Como </a:t>
            </a:r>
            <a:r>
              <a:rPr lang="pt-BR" dirty="0"/>
              <a:t>criar testes de </a:t>
            </a:r>
            <a:r>
              <a:rPr lang="pt-BR" dirty="0" smtClean="0"/>
              <a:t>segurança para IA?</a:t>
            </a:r>
          </a:p>
          <a:p>
            <a:r>
              <a:rPr lang="pt-BR" dirty="0" smtClean="0"/>
              <a:t>Oportunidades de pesquisa e trabalho.</a:t>
            </a:r>
            <a:endParaRPr lang="pt-BR" dirty="0"/>
          </a:p>
        </p:txBody>
      </p:sp>
      <p:pic>
        <p:nvPicPr>
          <p:cNvPr id="3077" name="Picture 5" descr="Ameaças a Sistemas baseados em Machine Learning - Parte 1 de 5 -  SideChannel - TempestSideChannel – Temp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30" y="4341811"/>
            <a:ext cx="6386339" cy="21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38200" y="6557439"/>
            <a:ext cx="8440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https://veja.abril.com.br/tecnologia/codigos-destravam-bloqueios-de-seguranca-de-ias-generativas/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75956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Viés algorítmico (bias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4262" y="1825625"/>
            <a:ext cx="7049193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A IA não é neutra.</a:t>
            </a:r>
          </a:p>
          <a:p>
            <a:r>
              <a:rPr lang="pt-BR" dirty="0" smtClean="0"/>
              <a:t>Ela </a:t>
            </a:r>
            <a:r>
              <a:rPr lang="pt-BR" dirty="0"/>
              <a:t>é um espelho dos dados. </a:t>
            </a:r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os dados históricos têm preconceitos (gênero, raça, classe), a IA </a:t>
            </a:r>
            <a:r>
              <a:rPr lang="pt-BR" dirty="0" smtClean="0"/>
              <a:t>irá amplificar </a:t>
            </a:r>
            <a:r>
              <a:rPr lang="pt-BR" dirty="0"/>
              <a:t>esses preconceitos.</a:t>
            </a:r>
          </a:p>
          <a:p>
            <a:r>
              <a:rPr lang="pt-BR" b="1" dirty="0"/>
              <a:t>Exemplo</a:t>
            </a:r>
            <a:r>
              <a:rPr lang="pt-BR" dirty="0"/>
              <a:t>: </a:t>
            </a:r>
            <a:r>
              <a:rPr lang="pt-BR" dirty="0" smtClean="0"/>
              <a:t>IA </a:t>
            </a:r>
            <a:r>
              <a:rPr lang="pt-BR" dirty="0"/>
              <a:t>de recrutamento que </a:t>
            </a:r>
            <a:r>
              <a:rPr lang="pt-BR" dirty="0" smtClean="0"/>
              <a:t>descartava </a:t>
            </a:r>
            <a:r>
              <a:rPr lang="pt-BR" dirty="0"/>
              <a:t>currículos de mulheres porque "historicamente" homens ocupavam mais aquelas vagas.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20931" y="6538844"/>
            <a:ext cx="1083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2"/>
              </a:rPr>
              <a:t>https://veja.abril.com.br/economia/discriminacao-o-desafio-da-inteligencia-artificial-em-processos-seletivos/</a:t>
            </a:r>
            <a:endParaRPr lang="pt-BR" sz="1400" dirty="0"/>
          </a:p>
        </p:txBody>
      </p:sp>
      <p:pic>
        <p:nvPicPr>
          <p:cNvPr id="3076" name="Picture 4" descr="A justiça, a vingança e o nosso “cabeamento” – Economia Comporta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4925"/>
            <a:ext cx="4861545" cy="32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95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Viés algorítmico (bias)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83928" y="1825625"/>
            <a:ext cx="5586152" cy="4351338"/>
          </a:xfrm>
        </p:spPr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IA é uma ferramenta poderosíssima, mas ela sofre de um mal chamado </a:t>
            </a:r>
            <a:r>
              <a:rPr lang="pt-BR" i="1" dirty="0"/>
              <a:t>'</a:t>
            </a:r>
            <a:r>
              <a:rPr lang="pt-BR" i="1" dirty="0" err="1"/>
              <a:t>Garbage</a:t>
            </a:r>
            <a:r>
              <a:rPr lang="pt-BR" i="1" dirty="0"/>
              <a:t> In, </a:t>
            </a:r>
            <a:r>
              <a:rPr lang="pt-BR" i="1" dirty="0" err="1"/>
              <a:t>Garbage</a:t>
            </a:r>
            <a:r>
              <a:rPr lang="pt-BR" i="1" dirty="0"/>
              <a:t> Out</a:t>
            </a:r>
            <a:r>
              <a:rPr lang="pt-BR" dirty="0"/>
              <a:t>' (Lixo entra, lixo sai).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8" name="Picture 4" descr="The Art of Preparing Data Before Mode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8" y="2494828"/>
            <a:ext cx="4670414" cy="31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88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i="1" dirty="0" err="1"/>
              <a:t>Deepfakes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86647" y="1825625"/>
            <a:ext cx="6633557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/>
              <a:t>S</a:t>
            </a:r>
            <a:r>
              <a:rPr lang="pt-BR" altLang="pt-BR" dirty="0" smtClean="0"/>
              <a:t>erá a </a:t>
            </a:r>
            <a:r>
              <a:rPr lang="pt-BR" altLang="pt-BR" dirty="0"/>
              <a:t>morte da </a:t>
            </a:r>
            <a:r>
              <a:rPr lang="pt-BR" altLang="pt-BR" dirty="0" smtClean="0"/>
              <a:t>verdade?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Se podemos gerar vídeos perfeitos de qualquer pessoa dizendo qualquer coisa, como confiar no que vemos</a:t>
            </a:r>
            <a:r>
              <a:rPr 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Risco:</a:t>
            </a:r>
            <a:r>
              <a:rPr lang="pt-BR" dirty="0"/>
              <a:t> Impacto em eleições, golpes financeiros e </a:t>
            </a:r>
            <a:r>
              <a:rPr lang="pt-BR" i="1" dirty="0" err="1"/>
              <a:t>bullying</a:t>
            </a:r>
            <a:r>
              <a:rPr lang="pt-BR" dirty="0"/>
              <a:t> digital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Exemplo</a:t>
            </a:r>
            <a:r>
              <a:rPr lang="pt-BR" altLang="pt-BR" dirty="0" smtClean="0"/>
              <a:t>: </a:t>
            </a:r>
            <a:r>
              <a:rPr lang="pt-BR" altLang="pt-BR" dirty="0"/>
              <a:t>G</a:t>
            </a:r>
            <a:r>
              <a:rPr lang="pt-BR" dirty="0" smtClean="0"/>
              <a:t>rupo </a:t>
            </a:r>
            <a:r>
              <a:rPr lang="pt-BR" dirty="0"/>
              <a:t>usava </a:t>
            </a:r>
            <a:r>
              <a:rPr lang="pt-BR" i="1" dirty="0" err="1"/>
              <a:t>deepfake</a:t>
            </a:r>
            <a:r>
              <a:rPr lang="pt-BR" dirty="0"/>
              <a:t> de Gisele Bündchen para aplicar golpes milionários.</a:t>
            </a:r>
          </a:p>
        </p:txBody>
      </p:sp>
      <p:pic>
        <p:nvPicPr>
          <p:cNvPr id="4098" name="Picture 2" descr="Deepfake: Saiba os Riscos e Por Que Você Precisa se Prote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0" y="2802068"/>
            <a:ext cx="4803400" cy="24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21830" y="6550223"/>
            <a:ext cx="11870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3"/>
              </a:rPr>
              <a:t>https://www.cnnbrasil.com.br/nacional/sul/rs/golpe-usava-deepfake-de-gisele-bundchen-para-aplicar-golpes-milionarios/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488481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Privacidade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37265" y="1825624"/>
            <a:ext cx="6849687" cy="50323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Quem </a:t>
            </a:r>
            <a:r>
              <a:rPr lang="pt-BR" altLang="pt-BR" dirty="0"/>
              <a:t>é o dono dos seus dados</a:t>
            </a:r>
            <a:r>
              <a:rPr lang="pt-BR" alt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Dilema:</a:t>
            </a:r>
            <a:r>
              <a:rPr lang="pt-BR" dirty="0"/>
              <a:t> </a:t>
            </a:r>
            <a:r>
              <a:rPr lang="pt-BR" dirty="0" smtClean="0"/>
              <a:t>Se </a:t>
            </a:r>
            <a:r>
              <a:rPr lang="pt-BR" dirty="0"/>
              <a:t>o produto é de graça, o produto é </a:t>
            </a:r>
            <a:r>
              <a:rPr lang="pt-BR" dirty="0" smtClean="0"/>
              <a:t>você</a:t>
            </a:r>
            <a:r>
              <a:rPr lang="pt-BR" dirty="0"/>
              <a:t>.</a:t>
            </a:r>
            <a:r>
              <a:rPr lang="pt-BR" dirty="0" smtClean="0"/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Nossos </a:t>
            </a:r>
            <a:r>
              <a:rPr lang="pt-BR" dirty="0"/>
              <a:t>dados treinam as </a:t>
            </a:r>
            <a:r>
              <a:rPr lang="pt-BR" dirty="0" err="1"/>
              <a:t>IAs</a:t>
            </a:r>
            <a:r>
              <a:rPr lang="pt-BR" dirty="0"/>
              <a:t> das Big </a:t>
            </a:r>
            <a:r>
              <a:rPr lang="pt-BR" dirty="0" err="1"/>
              <a:t>Techs</a:t>
            </a:r>
            <a:r>
              <a:rPr lang="pt-BR" dirty="0"/>
              <a:t> sem que tenhamos controle total sobre isso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Quem </a:t>
            </a:r>
            <a:r>
              <a:rPr lang="pt-BR" dirty="0" smtClean="0"/>
              <a:t>já </a:t>
            </a:r>
            <a:r>
              <a:rPr lang="pt-BR" dirty="0"/>
              <a:t>falou de um tênis perto do celular e, </a:t>
            </a:r>
            <a:r>
              <a:rPr lang="pt-BR" dirty="0" smtClean="0"/>
              <a:t>em seguida, </a:t>
            </a:r>
            <a:r>
              <a:rPr lang="pt-BR" dirty="0"/>
              <a:t>recebeu um anúncio exatamente daquele modelo</a:t>
            </a:r>
            <a:r>
              <a:rPr lang="pt-BR" dirty="0" smtClean="0"/>
              <a:t>?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8200" y="6550222"/>
            <a:ext cx="11986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3"/>
              </a:rPr>
              <a:t>https://www.comboinfinito.com.br/principal/o-dilema-das-redes-revelado-que-somos-o-produto-facebook-desmente-o-que-o-documentario-afirmou/</a:t>
            </a:r>
            <a:endParaRPr lang="pt-BR" sz="1400" dirty="0"/>
          </a:p>
        </p:txBody>
      </p:sp>
      <p:pic>
        <p:nvPicPr>
          <p:cNvPr id="5124" name="Picture 4" descr="Se você não está pagando pelo produto, então você é o produto.” - O dilema  das redes 📱🛜 #algoritmo #meta #redes #internet #psic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3" y="1825624"/>
            <a:ext cx="3202689" cy="39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80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 </a:t>
            </a:r>
            <a:r>
              <a:rPr lang="pt-BR" dirty="0" smtClean="0"/>
              <a:t>o nosso papel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IA é uma </a:t>
            </a:r>
            <a:r>
              <a:rPr lang="pt-BR" dirty="0" smtClean="0"/>
              <a:t>ferramenta e nós somos os artesãos. </a:t>
            </a:r>
            <a:endParaRPr lang="pt-BR" dirty="0"/>
          </a:p>
          <a:p>
            <a:r>
              <a:rPr lang="pt-BR" dirty="0" smtClean="0"/>
              <a:t>Estudar </a:t>
            </a:r>
            <a:r>
              <a:rPr lang="pt-BR" dirty="0"/>
              <a:t>IA não é sobre substituir humanos, mas sobre ampliar a capacidade humana</a:t>
            </a:r>
            <a:r>
              <a:rPr lang="pt-BR" dirty="0" smtClean="0"/>
              <a:t>.</a:t>
            </a:r>
          </a:p>
          <a:p>
            <a:r>
              <a:rPr lang="pt-BR" dirty="0"/>
              <a:t>O papel de vocês </a:t>
            </a:r>
            <a:r>
              <a:rPr lang="pt-BR" dirty="0" smtClean="0"/>
              <a:t>como possíveis </a:t>
            </a:r>
            <a:r>
              <a:rPr lang="pt-BR" dirty="0"/>
              <a:t>futuros profissionais </a:t>
            </a:r>
            <a:r>
              <a:rPr lang="pt-BR" dirty="0" smtClean="0"/>
              <a:t>de IA não </a:t>
            </a:r>
            <a:r>
              <a:rPr lang="pt-BR" dirty="0"/>
              <a:t>é só fazer o código rodar, mas garantir que ele seja ético e transparente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31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8858</TotalTime>
  <Words>4230</Words>
  <Application>Microsoft Office PowerPoint</Application>
  <PresentationFormat>Widescreen</PresentationFormat>
  <Paragraphs>444</Paragraphs>
  <Slides>51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  <vt:lpstr>Subáreas da inteligência artificial</vt:lpstr>
      <vt:lpstr>Subáreas da inteligência artificial</vt:lpstr>
      <vt:lpstr>Subáreas da inteligência artificial</vt:lpstr>
      <vt:lpstr>Apresentação do PowerPoint</vt:lpstr>
      <vt:lpstr>O lado B da IA</vt:lpstr>
      <vt:lpstr>Apresentação do PowerPoint</vt:lpstr>
      <vt:lpstr>Substituição de humanos</vt:lpstr>
      <vt:lpstr>Responsabilidade</vt:lpstr>
      <vt:lpstr>Segurança</vt:lpstr>
      <vt:lpstr>Viés algorítmico (bias)</vt:lpstr>
      <vt:lpstr>Viés algorítmico (bias)</vt:lpstr>
      <vt:lpstr>Deepfakes</vt:lpstr>
      <vt:lpstr>Privacidade</vt:lpstr>
      <vt:lpstr>Conclusão: o nosso papel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1879</cp:revision>
  <dcterms:created xsi:type="dcterms:W3CDTF">2020-01-20T13:50:05Z</dcterms:created>
  <dcterms:modified xsi:type="dcterms:W3CDTF">2026-01-14T15:03:34Z</dcterms:modified>
</cp:coreProperties>
</file>